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DE1"/>
    <a:srgbClr val="E4EFE6"/>
    <a:srgbClr val="F4F6ED"/>
    <a:srgbClr val="FFF1EA"/>
    <a:srgbClr val="FFE4DE"/>
    <a:srgbClr val="FFFFFF"/>
    <a:srgbClr val="FBE5E6"/>
    <a:srgbClr val="94C748"/>
    <a:srgbClr val="68ACDF"/>
    <a:srgbClr val="1E46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054AAED-85AB-15F7-CB26-768B4725D9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C70CF70-90BF-F11D-80A7-CAA081DE65C4}"/>
              </a:ext>
            </a:extLst>
          </p:cNvPr>
          <p:cNvSpPr txBox="1"/>
          <p:nvPr/>
        </p:nvSpPr>
        <p:spPr>
          <a:xfrm>
            <a:off x="0" y="5913129"/>
            <a:ext cx="9144000" cy="954107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>
            <a:noAutofit/>
          </a:bodyPr>
          <a:lstStyle/>
          <a:p>
            <a:pPr algn="l" latinLnBrk="1"/>
            <a:r>
              <a:rPr lang="ko-KR" altLang="en-US" sz="2800" b="1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교육 목적의 로봇이 학교에 보급되어 수업과 다양한</a:t>
            </a:r>
          </a:p>
          <a:p>
            <a:pPr algn="l" latinLnBrk="1"/>
            <a:r>
              <a:rPr lang="ko-KR" altLang="en-US" sz="2800" b="1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교육 활동에 활용되고 있다</a:t>
            </a:r>
            <a:r>
              <a:rPr lang="en-US" altLang="ko-KR" sz="2800" b="1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.</a:t>
            </a:r>
            <a:endParaRPr lang="ko-KR" altLang="en-US" sz="2800" b="1" i="0" u="none" strike="noStrike" baseline="0" dirty="0">
              <a:solidFill>
                <a:srgbClr val="0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98367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4D9C70-8DCA-9D96-F8D5-32FF850B7B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5FE658E-7FB0-A43D-A882-627815E8A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374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8BB23E6-E4C1-E0FF-A9AA-BFC746F086E1}"/>
              </a:ext>
            </a:extLst>
          </p:cNvPr>
          <p:cNvSpPr txBox="1"/>
          <p:nvPr/>
        </p:nvSpPr>
        <p:spPr>
          <a:xfrm>
            <a:off x="0" y="5368183"/>
            <a:ext cx="9144000" cy="954107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>
            <a:noAutofit/>
          </a:bodyPr>
          <a:lstStyle/>
          <a:p>
            <a:pPr algn="l" latinLnBrk="1"/>
            <a:r>
              <a:rPr lang="ko-KR" altLang="en-US" sz="2800" b="1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생성형 </a:t>
            </a:r>
            <a:r>
              <a:rPr lang="en-US" altLang="ko-KR" sz="2800" b="1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AI</a:t>
            </a:r>
            <a:r>
              <a:rPr lang="ko-KR" altLang="en-US" sz="2800" b="1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를 탑재한 안내 로봇은 대화 </a:t>
            </a:r>
            <a:r>
              <a:rPr lang="ko-KR" altLang="en-US" sz="2800" b="1" i="0" u="none" strike="noStrike" baseline="0" dirty="0" err="1">
                <a:solidFill>
                  <a:srgbClr val="211D1E"/>
                </a:solidFill>
                <a:latin typeface="+mj-ea"/>
                <a:ea typeface="+mj-ea"/>
              </a:rPr>
              <a:t>내용뿐</a:t>
            </a:r>
            <a:r>
              <a:rPr lang="ko-KR" altLang="en-US" sz="2800" b="1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 아니라 다양한 콘텐츠까지 생성하여 고객에게 여러 가지 정보를 안내한다</a:t>
            </a:r>
            <a:r>
              <a:rPr lang="en-US" altLang="ko-KR" sz="2800" b="1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.</a:t>
            </a:r>
            <a:endParaRPr lang="ko-KR" altLang="en-US" sz="2800" b="1" i="0" u="none" strike="noStrike" baseline="0" dirty="0">
              <a:solidFill>
                <a:srgbClr val="0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82204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7BADA6-728D-1411-C7BE-0765F6F6F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DB042BA-D651-0968-9E59-FD7EF57C47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800" y="0"/>
            <a:ext cx="9144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DD7D54-B7ED-4F08-5078-0D4C8D31F266}"/>
              </a:ext>
            </a:extLst>
          </p:cNvPr>
          <p:cNvSpPr txBox="1"/>
          <p:nvPr/>
        </p:nvSpPr>
        <p:spPr>
          <a:xfrm>
            <a:off x="0" y="5903893"/>
            <a:ext cx="9144000" cy="954107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>
            <a:spAutoFit/>
          </a:bodyPr>
          <a:lstStyle/>
          <a:p>
            <a:pPr algn="l" latinLnBrk="1"/>
            <a:r>
              <a:rPr lang="ko-KR" altLang="en-US" sz="2800" b="1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로봇의 도움으로 의사들은 기존보다 더 정밀하고 유연하게 복잡한 수술 절차를 수행하고 있다</a:t>
            </a:r>
            <a:r>
              <a:rPr lang="en-US" altLang="ko-KR" sz="2800" b="1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.</a:t>
            </a:r>
            <a:endParaRPr lang="ko-KR" altLang="en-US" sz="2800" b="1" i="0" u="none" strike="noStrike" baseline="0" dirty="0">
              <a:solidFill>
                <a:srgbClr val="0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85728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8A8C28-C9F2-9150-24E2-48C034868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70A8C76-2F78-AD14-FE26-7DE4D293C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800" y="0"/>
            <a:ext cx="9144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2AA1AC7-2F1E-4C22-CFC8-31B17AAB7297}"/>
              </a:ext>
            </a:extLst>
          </p:cNvPr>
          <p:cNvSpPr txBox="1"/>
          <p:nvPr/>
        </p:nvSpPr>
        <p:spPr>
          <a:xfrm>
            <a:off x="0" y="334366"/>
            <a:ext cx="9144000" cy="954107"/>
          </a:xfrm>
          <a:prstGeom prst="rect">
            <a:avLst/>
          </a:prstGeom>
          <a:solidFill>
            <a:schemeClr val="accent6">
              <a:lumMod val="20000"/>
              <a:lumOff val="80000"/>
              <a:alpha val="71000"/>
            </a:schemeClr>
          </a:solidFill>
        </p:spPr>
        <p:txBody>
          <a:bodyPr wrap="square">
            <a:spAutoFit/>
          </a:bodyPr>
          <a:lstStyle/>
          <a:p>
            <a:pPr algn="l" latinLnBrk="1"/>
            <a:r>
              <a:rPr lang="ko-KR" altLang="en-US" sz="2800" b="1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식량 부족이나 인구 감소로 인한 노동력 부족 등 농업 관련 문제를 로봇이 해결할 것으로 보인다</a:t>
            </a:r>
            <a:r>
              <a:rPr lang="en-US" altLang="ko-KR" sz="2800" b="1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.</a:t>
            </a:r>
            <a:endParaRPr lang="ko-KR" altLang="en-US" sz="2800" b="1" i="0" u="none" strike="noStrike" baseline="0" dirty="0">
              <a:solidFill>
                <a:srgbClr val="0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08624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2BC13C-79AE-EC92-2534-33398F12E7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A679F77-D794-0484-2E2E-CD8AD7938F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800" y="0"/>
            <a:ext cx="9144000" cy="57450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86F7344-95F8-D7E5-24CC-EDBA21FF1E8D}"/>
              </a:ext>
            </a:extLst>
          </p:cNvPr>
          <p:cNvSpPr txBox="1"/>
          <p:nvPr/>
        </p:nvSpPr>
        <p:spPr>
          <a:xfrm>
            <a:off x="0" y="5890038"/>
            <a:ext cx="9144000" cy="954107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>
            <a:spAutoFit/>
          </a:bodyPr>
          <a:lstStyle/>
          <a:p>
            <a:pPr algn="l" latinLnBrk="1"/>
            <a:r>
              <a:rPr lang="ko-KR" altLang="en-US" sz="2800" b="1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재난 현장에서 응급 처치를 하는 의료용 로봇이 사람의 생명을 살리고 있다</a:t>
            </a:r>
            <a:r>
              <a:rPr lang="en-US" altLang="ko-KR" sz="2800" b="1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.</a:t>
            </a:r>
            <a:endParaRPr lang="ko-KR" altLang="en-US" sz="2800" b="1" i="0" u="none" strike="noStrike" baseline="0" dirty="0">
              <a:solidFill>
                <a:srgbClr val="0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16196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86B960-F117-6BCB-A048-DBE3740CE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6754904-3AA1-88BB-B2A7-8EF1D70BF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800" y="1"/>
            <a:ext cx="9144000" cy="68441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53510D7-C658-832D-189F-D2ED79C57BE9}"/>
              </a:ext>
            </a:extLst>
          </p:cNvPr>
          <p:cNvSpPr txBox="1"/>
          <p:nvPr/>
        </p:nvSpPr>
        <p:spPr>
          <a:xfrm>
            <a:off x="0" y="209674"/>
            <a:ext cx="9144000" cy="954107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>
            <a:spAutoFit/>
          </a:bodyPr>
          <a:lstStyle/>
          <a:p>
            <a:pPr algn="l" latinLnBrk="1"/>
            <a:r>
              <a:rPr lang="ko-KR" altLang="en-US" sz="2800" b="1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화성</a:t>
            </a:r>
            <a:r>
              <a:rPr lang="en-US" altLang="ko-KR" sz="2800" b="1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, </a:t>
            </a:r>
            <a:r>
              <a:rPr lang="ko-KR" altLang="en-US" sz="2800" b="1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달 등에 도착하여 지형을 탐색하고 토양을 분석하는 등 우주 탐사 업무를 수행한다</a:t>
            </a:r>
            <a:r>
              <a:rPr lang="en-US" altLang="ko-KR" sz="2800" b="1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.</a:t>
            </a:r>
            <a:endParaRPr lang="ko-KR" altLang="en-US" sz="2800" b="1" i="0" u="none" strike="noStrike" baseline="0" dirty="0">
              <a:solidFill>
                <a:srgbClr val="0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55529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173</TotalTime>
  <Words>86</Words>
  <Application>Microsoft Office PowerPoint</Application>
  <PresentationFormat>화면 슬라이드 쇼(4:3)</PresentationFormat>
  <Paragraphs>7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22</cp:revision>
  <dcterms:created xsi:type="dcterms:W3CDTF">2024-11-29T07:51:56Z</dcterms:created>
  <dcterms:modified xsi:type="dcterms:W3CDTF">2026-01-19T01:44:12Z</dcterms:modified>
</cp:coreProperties>
</file>